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>
      <p:cViewPr varScale="1">
        <p:scale>
          <a:sx n="86" d="100"/>
          <a:sy n="86" d="100"/>
        </p:scale>
        <p:origin x="5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Subject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3F-4E5F-B784-37ED39785E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Subject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3F-4E5F-B784-37ED39785E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Subject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3F-4E5F-B784-37ED39785E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7359200"/>
        <c:axId val="1069158160"/>
      </c:barChart>
      <c:catAx>
        <c:axId val="1037359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9158160"/>
        <c:crosses val="autoZero"/>
        <c:auto val="1"/>
        <c:lblAlgn val="ctr"/>
        <c:lblOffset val="100"/>
        <c:noMultiLvlLbl val="0"/>
      </c:catAx>
      <c:valAx>
        <c:axId val="1069158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3735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4E404-DC04-4FB6-B808-7FEE4A3E0CB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B03BAD3D-156C-4957-8596-90DA14C2E74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FA32AD3C-C74D-4639-94B0-B66B24F5DE93}" type="parTrans" cxnId="{CD59C4D1-7E9A-4537-B136-7ECF2CCC5A0D}">
      <dgm:prSet/>
      <dgm:spPr/>
      <dgm:t>
        <a:bodyPr/>
        <a:lstStyle/>
        <a:p>
          <a:endParaRPr lang="en-US"/>
        </a:p>
      </dgm:t>
    </dgm:pt>
    <dgm:pt modelId="{929D7F83-D21D-4C29-8D0F-72F673EB02EA}" type="sibTrans" cxnId="{CD59C4D1-7E9A-4537-B136-7ECF2CCC5A0D}">
      <dgm:prSet/>
      <dgm:spPr/>
      <dgm:t>
        <a:bodyPr/>
        <a:lstStyle/>
        <a:p>
          <a:endParaRPr lang="en-US"/>
        </a:p>
      </dgm:t>
    </dgm:pt>
    <dgm:pt modelId="{D50659D8-0D57-492F-94A2-4154D75160E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1B4E216D-0496-497A-9D7E-CA8B2AB0BAC5}" type="parTrans" cxnId="{60CF7383-FF19-4BB5-8DFF-DE39D93C753F}">
      <dgm:prSet/>
      <dgm:spPr/>
      <dgm:t>
        <a:bodyPr/>
        <a:lstStyle/>
        <a:p>
          <a:endParaRPr lang="en-US"/>
        </a:p>
      </dgm:t>
    </dgm:pt>
    <dgm:pt modelId="{0587512D-A789-4663-8AD5-FFCD546F4008}" type="sibTrans" cxnId="{60CF7383-FF19-4BB5-8DFF-DE39D93C753F}">
      <dgm:prSet/>
      <dgm:spPr/>
      <dgm:t>
        <a:bodyPr/>
        <a:lstStyle/>
        <a:p>
          <a:endParaRPr lang="en-US"/>
        </a:p>
      </dgm:t>
    </dgm:pt>
    <dgm:pt modelId="{A30144DA-45FC-4957-A8B1-6A5FBF443FB9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8EB3A67D-762E-47C8-B1FB-813DDD71AA29}" type="parTrans" cxnId="{11482F0E-EFC5-48C1-980F-51046B04F124}">
      <dgm:prSet/>
      <dgm:spPr/>
      <dgm:t>
        <a:bodyPr/>
        <a:lstStyle/>
        <a:p>
          <a:endParaRPr lang="en-US"/>
        </a:p>
      </dgm:t>
    </dgm:pt>
    <dgm:pt modelId="{B08BFA41-E7D6-4211-8BAF-460A63BB017E}" type="sibTrans" cxnId="{11482F0E-EFC5-48C1-980F-51046B04F124}">
      <dgm:prSet/>
      <dgm:spPr/>
      <dgm:t>
        <a:bodyPr/>
        <a:lstStyle/>
        <a:p>
          <a:endParaRPr lang="en-US"/>
        </a:p>
      </dgm:t>
    </dgm:pt>
    <dgm:pt modelId="{2B051BD9-D51C-489C-8D02-D0F3B3D36D22}" type="pres">
      <dgm:prSet presAssocID="{FAF4E404-DC04-4FB6-B808-7FEE4A3E0CBA}" presName="CompostProcess" presStyleCnt="0">
        <dgm:presLayoutVars>
          <dgm:dir/>
          <dgm:resizeHandles val="exact"/>
        </dgm:presLayoutVars>
      </dgm:prSet>
      <dgm:spPr/>
    </dgm:pt>
    <dgm:pt modelId="{801E7493-788D-4970-A4F6-DC9DD852D682}" type="pres">
      <dgm:prSet presAssocID="{FAF4E404-DC04-4FB6-B808-7FEE4A3E0CBA}" presName="arrow" presStyleLbl="bgShp" presStyleIdx="0" presStyleCnt="1"/>
      <dgm:spPr>
        <a:solidFill>
          <a:schemeClr val="accent6"/>
        </a:solidFill>
      </dgm:spPr>
    </dgm:pt>
    <dgm:pt modelId="{4E0F53BD-5862-448D-9222-3E40A970F683}" type="pres">
      <dgm:prSet presAssocID="{FAF4E404-DC04-4FB6-B808-7FEE4A3E0CBA}" presName="linearProcess" presStyleCnt="0"/>
      <dgm:spPr/>
    </dgm:pt>
    <dgm:pt modelId="{745ED5E6-79D2-4175-B029-635231D795C5}" type="pres">
      <dgm:prSet presAssocID="{B03BAD3D-156C-4957-8596-90DA14C2E74E}" presName="textNode" presStyleLbl="node1" presStyleIdx="0" presStyleCnt="3">
        <dgm:presLayoutVars>
          <dgm:bulletEnabled val="1"/>
        </dgm:presLayoutVars>
      </dgm:prSet>
      <dgm:spPr/>
    </dgm:pt>
    <dgm:pt modelId="{EB09C0FB-D9C8-40FD-83F8-124329D3AE77}" type="pres">
      <dgm:prSet presAssocID="{929D7F83-D21D-4C29-8D0F-72F673EB02EA}" presName="sibTrans" presStyleCnt="0"/>
      <dgm:spPr/>
    </dgm:pt>
    <dgm:pt modelId="{3E5C41A4-031D-4B03-A6E3-17ACA23C6D76}" type="pres">
      <dgm:prSet presAssocID="{D50659D8-0D57-492F-94A2-4154D75160EB}" presName="textNode" presStyleLbl="node1" presStyleIdx="1" presStyleCnt="3">
        <dgm:presLayoutVars>
          <dgm:bulletEnabled val="1"/>
        </dgm:presLayoutVars>
      </dgm:prSet>
      <dgm:spPr/>
    </dgm:pt>
    <dgm:pt modelId="{79D35D61-AFA6-4B29-AC92-1716E61B4325}" type="pres">
      <dgm:prSet presAssocID="{0587512D-A789-4663-8AD5-FFCD546F4008}" presName="sibTrans" presStyleCnt="0"/>
      <dgm:spPr/>
    </dgm:pt>
    <dgm:pt modelId="{D5745B5A-A99C-4532-BD68-3C9232E33AA7}" type="pres">
      <dgm:prSet presAssocID="{A30144DA-45FC-4957-A8B1-6A5FBF443FB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1482F0E-EFC5-48C1-980F-51046B04F124}" srcId="{FAF4E404-DC04-4FB6-B808-7FEE4A3E0CBA}" destId="{A30144DA-45FC-4957-A8B1-6A5FBF443FB9}" srcOrd="2" destOrd="0" parTransId="{8EB3A67D-762E-47C8-B1FB-813DDD71AA29}" sibTransId="{B08BFA41-E7D6-4211-8BAF-460A63BB017E}"/>
    <dgm:cxn modelId="{6143DD2D-3DE3-4599-B86B-435A8AC8EA85}" type="presOf" srcId="{FAF4E404-DC04-4FB6-B808-7FEE4A3E0CBA}" destId="{2B051BD9-D51C-489C-8D02-D0F3B3D36D22}" srcOrd="0" destOrd="0" presId="urn:microsoft.com/office/officeart/2005/8/layout/hProcess9"/>
    <dgm:cxn modelId="{13178A60-50BD-49F3-BCE6-964C7EA5B435}" type="presOf" srcId="{D50659D8-0D57-492F-94A2-4154D75160EB}" destId="{3E5C41A4-031D-4B03-A6E3-17ACA23C6D76}" srcOrd="0" destOrd="0" presId="urn:microsoft.com/office/officeart/2005/8/layout/hProcess9"/>
    <dgm:cxn modelId="{8ABFBA68-C9FD-4C56-A0E6-85D8FD80BB72}" type="presOf" srcId="{B03BAD3D-156C-4957-8596-90DA14C2E74E}" destId="{745ED5E6-79D2-4175-B029-635231D795C5}" srcOrd="0" destOrd="0" presId="urn:microsoft.com/office/officeart/2005/8/layout/hProcess9"/>
    <dgm:cxn modelId="{FA436449-D996-4D82-AA00-A9526990859A}" type="presOf" srcId="{A30144DA-45FC-4957-A8B1-6A5FBF443FB9}" destId="{D5745B5A-A99C-4532-BD68-3C9232E33AA7}" srcOrd="0" destOrd="0" presId="urn:microsoft.com/office/officeart/2005/8/layout/hProcess9"/>
    <dgm:cxn modelId="{60CF7383-FF19-4BB5-8DFF-DE39D93C753F}" srcId="{FAF4E404-DC04-4FB6-B808-7FEE4A3E0CBA}" destId="{D50659D8-0D57-492F-94A2-4154D75160EB}" srcOrd="1" destOrd="0" parTransId="{1B4E216D-0496-497A-9D7E-CA8B2AB0BAC5}" sibTransId="{0587512D-A789-4663-8AD5-FFCD546F4008}"/>
    <dgm:cxn modelId="{CD59C4D1-7E9A-4537-B136-7ECF2CCC5A0D}" srcId="{FAF4E404-DC04-4FB6-B808-7FEE4A3E0CBA}" destId="{B03BAD3D-156C-4957-8596-90DA14C2E74E}" srcOrd="0" destOrd="0" parTransId="{FA32AD3C-C74D-4639-94B0-B66B24F5DE93}" sibTransId="{929D7F83-D21D-4C29-8D0F-72F673EB02EA}"/>
    <dgm:cxn modelId="{CC27911B-34DD-4D5B-9B21-1DCB2D8BDDBD}" type="presParOf" srcId="{2B051BD9-D51C-489C-8D02-D0F3B3D36D22}" destId="{801E7493-788D-4970-A4F6-DC9DD852D682}" srcOrd="0" destOrd="0" presId="urn:microsoft.com/office/officeart/2005/8/layout/hProcess9"/>
    <dgm:cxn modelId="{18C90BB2-1392-4368-AC84-4A91646A7A7D}" type="presParOf" srcId="{2B051BD9-D51C-489C-8D02-D0F3B3D36D22}" destId="{4E0F53BD-5862-448D-9222-3E40A970F683}" srcOrd="1" destOrd="0" presId="urn:microsoft.com/office/officeart/2005/8/layout/hProcess9"/>
    <dgm:cxn modelId="{597D9036-8A6A-466E-8983-90D233F8C35D}" type="presParOf" srcId="{4E0F53BD-5862-448D-9222-3E40A970F683}" destId="{745ED5E6-79D2-4175-B029-635231D795C5}" srcOrd="0" destOrd="0" presId="urn:microsoft.com/office/officeart/2005/8/layout/hProcess9"/>
    <dgm:cxn modelId="{6BBE1A44-B4BB-43F3-9867-F4B9EEC7D459}" type="presParOf" srcId="{4E0F53BD-5862-448D-9222-3E40A970F683}" destId="{EB09C0FB-D9C8-40FD-83F8-124329D3AE77}" srcOrd="1" destOrd="0" presId="urn:microsoft.com/office/officeart/2005/8/layout/hProcess9"/>
    <dgm:cxn modelId="{1A4E7FA5-8C55-478C-B661-435DA3AEDDA5}" type="presParOf" srcId="{4E0F53BD-5862-448D-9222-3E40A970F683}" destId="{3E5C41A4-031D-4B03-A6E3-17ACA23C6D76}" srcOrd="2" destOrd="0" presId="urn:microsoft.com/office/officeart/2005/8/layout/hProcess9"/>
    <dgm:cxn modelId="{68B87C0F-2F3F-435C-9FCC-53136B5A74DB}" type="presParOf" srcId="{4E0F53BD-5862-448D-9222-3E40A970F683}" destId="{79D35D61-AFA6-4B29-AC92-1716E61B4325}" srcOrd="3" destOrd="0" presId="urn:microsoft.com/office/officeart/2005/8/layout/hProcess9"/>
    <dgm:cxn modelId="{B771BA10-F7D3-4085-8819-35CCA5434D18}" type="presParOf" srcId="{4E0F53BD-5862-448D-9222-3E40A970F683}" destId="{D5745B5A-A99C-4532-BD68-3C9232E33AA7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E7493-788D-4970-A4F6-DC9DD852D682}">
      <dsp:nvSpPr>
        <dsp:cNvPr id="0" name=""/>
        <dsp:cNvSpPr/>
      </dsp:nvSpPr>
      <dsp:spPr>
        <a:xfrm>
          <a:off x="421124" y="0"/>
          <a:ext cx="4772738" cy="4535488"/>
        </a:xfrm>
        <a:prstGeom prst="rightArrow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ED5E6-79D2-4175-B029-635231D795C5}">
      <dsp:nvSpPr>
        <dsp:cNvPr id="0" name=""/>
        <dsp:cNvSpPr/>
      </dsp:nvSpPr>
      <dsp:spPr>
        <a:xfrm>
          <a:off x="0" y="1360646"/>
          <a:ext cx="1684496" cy="1814195"/>
        </a:xfrm>
        <a:prstGeom prst="round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1</a:t>
          </a:r>
        </a:p>
      </dsp:txBody>
      <dsp:txXfrm>
        <a:off x="82230" y="1442876"/>
        <a:ext cx="1520036" cy="1649735"/>
      </dsp:txXfrm>
    </dsp:sp>
    <dsp:sp modelId="{3E5C41A4-031D-4B03-A6E3-17ACA23C6D76}">
      <dsp:nvSpPr>
        <dsp:cNvPr id="0" name=""/>
        <dsp:cNvSpPr/>
      </dsp:nvSpPr>
      <dsp:spPr>
        <a:xfrm>
          <a:off x="1965245" y="1360646"/>
          <a:ext cx="1684496" cy="181419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</a:t>
          </a:r>
        </a:p>
      </dsp:txBody>
      <dsp:txXfrm>
        <a:off x="2047475" y="1442876"/>
        <a:ext cx="1520036" cy="1649735"/>
      </dsp:txXfrm>
    </dsp:sp>
    <dsp:sp modelId="{D5745B5A-A99C-4532-BD68-3C9232E33AA7}">
      <dsp:nvSpPr>
        <dsp:cNvPr id="0" name=""/>
        <dsp:cNvSpPr/>
      </dsp:nvSpPr>
      <dsp:spPr>
        <a:xfrm>
          <a:off x="3930490" y="1360646"/>
          <a:ext cx="1684496" cy="1814195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3</a:t>
          </a:r>
        </a:p>
      </dsp:txBody>
      <dsp:txXfrm>
        <a:off x="4012720" y="1442876"/>
        <a:ext cx="1520036" cy="1649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o.microsoft.com/fwlink/?linkid=856845" TargetMode="External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hyperlink" Target="https://go.microsoft.com/fwlink/?linkid=856844" TargetMode="External"/><Relationship Id="rId4" Type="http://schemas.openxmlformats.org/officeDocument/2006/relationships/hyperlink" Target="https://go.microsoft.com/fwlink/?linkid=85684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WF2NW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TITLE</a:t>
            </a:r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Student name</a:t>
            </a:r>
          </a:p>
          <a:p>
            <a:r>
              <a:rPr lang="en-US" dirty="0"/>
              <a:t>Class name</a:t>
            </a:r>
          </a:p>
          <a:p>
            <a:r>
              <a:rPr lang="en-US" dirty="0"/>
              <a:t>Teacher name</a:t>
            </a:r>
          </a:p>
          <a:p>
            <a:r>
              <a:rPr lang="en-US" sz="2400" dirty="0"/>
              <a:t>Date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591604"/>
                  </p:ext>
                </p:extLst>
              </p:nvPr>
            </p:nvGraphicFramePr>
            <p:xfrm>
              <a:off x="1920001" y="572501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001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Overview</a:t>
            </a:r>
            <a:endParaRPr lang="en-US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9BE696AB-88A2-44DD-A501-53A9C037D0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Briefly describe your project in 1-2 paragraphs</a:t>
            </a:r>
            <a:endParaRPr lang="en-US" dirty="0"/>
          </a:p>
        </p:txBody>
      </p:sp>
      <p:sp>
        <p:nvSpPr>
          <p:cNvPr id="14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2561501"/>
            <a:ext cx="60960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eck description">
            <a:extLst>
              <a:ext uri="{FF2B5EF4-FFF2-40B4-BE49-F238E27FC236}">
                <a16:creationId xmlns:a16="http://schemas.microsoft.com/office/drawing/2014/main" id="{A57781AA-5DC8-4047-A353-41D44C25097A}"/>
              </a:ext>
            </a:extLst>
          </p:cNvPr>
          <p:cNvSpPr txBox="1">
            <a:spLocks/>
          </p:cNvSpPr>
          <p:nvPr/>
        </p:nvSpPr>
        <p:spPr>
          <a:xfrm>
            <a:off x="336000" y="2709000"/>
            <a:ext cx="2517036" cy="42473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ABOUT THIS DECK</a:t>
            </a:r>
          </a:p>
        </p:txBody>
      </p:sp>
      <p:cxnSp>
        <p:nvCxnSpPr>
          <p:cNvPr id="17" name="Deck description underline" descr="Straight Connector">
            <a:extLst>
              <a:ext uri="{FF2B5EF4-FFF2-40B4-BE49-F238E27FC236}">
                <a16:creationId xmlns:a16="http://schemas.microsoft.com/office/drawing/2014/main" id="{B459D0BE-5E7B-4C69-BF34-51D229171959}"/>
              </a:ext>
            </a:extLst>
          </p:cNvPr>
          <p:cNvCxnSpPr>
            <a:cxnSpLocks/>
          </p:cNvCxnSpPr>
          <p:nvPr/>
        </p:nvCxnSpPr>
        <p:spPr>
          <a:xfrm>
            <a:off x="336000" y="3133732"/>
            <a:ext cx="2880000" cy="0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336000" y="3277732"/>
            <a:ext cx="5256000" cy="33958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Office 365 subscribers</a:t>
            </a:r>
            <a:r>
              <a:rPr lang="en-US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can add 3D models to documents and rotate the angle to show the right view. If you don’t have a subscription, the document simply shows a single view, or if you don’t see the rotate symbol after clicking on the image, you don’t have the feature.</a:t>
            </a:r>
          </a:p>
          <a:p>
            <a:r>
              <a:rPr lang="en-US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This template includes examples of different views of the same 3D model. Try adjusting the views, changing the model, or adding new models. </a:t>
            </a:r>
            <a:r>
              <a:rPr lang="en-US" sz="1800" u="sng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Learn how</a:t>
            </a:r>
            <a:endParaRPr lang="en-US" sz="1800" u="sng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Share your creativity with the 3D community by adding your own 3D models at </a:t>
            </a:r>
            <a:r>
              <a:rPr lang="en-US" sz="1800" u="sng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Remix3D.com</a:t>
            </a:r>
            <a:r>
              <a:rPr lang="en-US" sz="1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8775138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Research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52492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 the text boxes displayed with a gray dotted outline to insert your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Procedure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Take advantage of the SmartArt feature to easily display your text in a visually appealing way.</a:t>
            </a:r>
          </a:p>
          <a:p>
            <a:r>
              <a:rPr lang="en-US" dirty="0"/>
              <a:t>Under the Insert tab, look for the SmartArt button or simply click an empty placeholder text box and choose the display style that suits your needs.</a:t>
            </a:r>
          </a:p>
        </p:txBody>
      </p:sp>
      <p:graphicFrame>
        <p:nvGraphicFramePr>
          <p:cNvPr id="9" name="Content Placeholder 2" descr="3 rectangles with rounded corners nd numers inside, 1,2,3 colored differently, green, blue and dark blue with a magenta arrow in the back showing the direction of the steps" title="3 steps sample diagram">
            <a:extLst>
              <a:ext uri="{FF2B5EF4-FFF2-40B4-BE49-F238E27FC236}">
                <a16:creationId xmlns:a16="http://schemas.microsoft.com/office/drawing/2014/main" id="{3DAD94E4-3343-405E-A18F-ED59E111560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985933"/>
              </p:ext>
            </p:extLst>
          </p:nvPr>
        </p:nvGraphicFramePr>
        <p:xfrm>
          <a:off x="6240463" y="1628775"/>
          <a:ext cx="5614987" cy="453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/ Observations</a:t>
            </a:r>
          </a:p>
        </p:txBody>
      </p:sp>
      <p:graphicFrame>
        <p:nvGraphicFramePr>
          <p:cNvPr id="9" name="Content Placeholder 1" descr="Chart with 3 bars of different sizes representing 3 subjects, each colorored differently, green, turquoise and blue with data values above and name for each bar under." title="Sample Chart">
            <a:extLst>
              <a:ext uri="{FF2B5EF4-FFF2-40B4-BE49-F238E27FC236}">
                <a16:creationId xmlns:a16="http://schemas.microsoft.com/office/drawing/2014/main" id="{816640EA-B6CB-4926-87DC-CE7205C85CD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45367163"/>
              </p:ext>
            </p:extLst>
          </p:nvPr>
        </p:nvGraphicFramePr>
        <p:xfrm>
          <a:off x="336550" y="1628775"/>
          <a:ext cx="5614988" cy="453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the Chart feature to quickly show differences between results.</a:t>
            </a:r>
          </a:p>
          <a:p>
            <a:r>
              <a:rPr lang="en-US" dirty="0"/>
              <a:t>Under the Insert tab, look for the Chart button or simply click an empty placeholder text box and choose the display style that suits your needs.</a:t>
            </a:r>
          </a:p>
        </p:txBody>
      </p:sp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You can also manually insert shapes into the presentation.</a:t>
            </a:r>
          </a:p>
        </p:txBody>
      </p:sp>
      <p:sp>
        <p:nvSpPr>
          <p:cNvPr id="9" name="Conclusion Circle 1">
            <a:extLst>
              <a:ext uri="{FF2B5EF4-FFF2-40B4-BE49-F238E27FC236}">
                <a16:creationId xmlns:a16="http://schemas.microsoft.com/office/drawing/2014/main" id="{88631ECC-80AE-4D48-B0DD-9116401F1F51}"/>
              </a:ext>
            </a:extLst>
          </p:cNvPr>
          <p:cNvSpPr/>
          <p:nvPr/>
        </p:nvSpPr>
        <p:spPr>
          <a:xfrm>
            <a:off x="618000" y="2637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1</a:t>
            </a:r>
          </a:p>
        </p:txBody>
      </p:sp>
      <p:sp>
        <p:nvSpPr>
          <p:cNvPr id="10" name="Conclusion Circle 2">
            <a:extLst>
              <a:ext uri="{FF2B5EF4-FFF2-40B4-BE49-F238E27FC236}">
                <a16:creationId xmlns:a16="http://schemas.microsoft.com/office/drawing/2014/main" id="{C3E0A781-B7AC-4F3F-B056-7D81D1A3194D}"/>
              </a:ext>
            </a:extLst>
          </p:cNvPr>
          <p:cNvSpPr/>
          <p:nvPr/>
        </p:nvSpPr>
        <p:spPr>
          <a:xfrm>
            <a:off x="4476000" y="2637000"/>
            <a:ext cx="3240000" cy="324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2</a:t>
            </a:r>
          </a:p>
        </p:txBody>
      </p:sp>
      <p:sp>
        <p:nvSpPr>
          <p:cNvPr id="11" name="Conclusion Circle 3">
            <a:extLst>
              <a:ext uri="{FF2B5EF4-FFF2-40B4-BE49-F238E27FC236}">
                <a16:creationId xmlns:a16="http://schemas.microsoft.com/office/drawing/2014/main" id="{9206C0DA-4102-42A7-A007-C8068A71E989}"/>
              </a:ext>
            </a:extLst>
          </p:cNvPr>
          <p:cNvSpPr/>
          <p:nvPr/>
        </p:nvSpPr>
        <p:spPr>
          <a:xfrm>
            <a:off x="8334000" y="2637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3</a:t>
            </a:r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to cite any information that does not belong to you.</a:t>
            </a:r>
          </a:p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5F46C-101D-473C-80D5-E5F60B82972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9</TotalTime>
  <Words>271</Words>
  <Application>Microsoft Office PowerPoint</Application>
  <PresentationFormat>Widescreen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Gill Sans MT</vt:lpstr>
      <vt:lpstr>Office Theme</vt:lpstr>
      <vt:lpstr>PROJECT TITLE</vt:lpstr>
      <vt:lpstr>Project Overview</vt:lpstr>
      <vt:lpstr>Research</vt:lpstr>
      <vt:lpstr>Procedure</vt:lpstr>
      <vt:lpstr>Data / Observations</vt:lpstr>
      <vt:lpstr>Conclusions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Mohamed</dc:creator>
  <cp:lastModifiedBy>Mohamed</cp:lastModifiedBy>
  <cp:revision>1</cp:revision>
  <dcterms:created xsi:type="dcterms:W3CDTF">2021-03-05T17:56:42Z</dcterms:created>
  <dcterms:modified xsi:type="dcterms:W3CDTF">2021-03-05T18:05:50Z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